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69E46CA-AB8E-415B-827A-118C1ADDA8D6}"/>
    <pc:docChg chg="custSel modSld">
      <pc:chgData name="Narelle Wheaton" userId="6e1b2b30-480e-4f91-806b-6735d5b9e446" providerId="ADAL" clId="{D69E46CA-AB8E-415B-827A-118C1ADDA8D6}" dt="2023-07-26T08:34:14.096" v="16" actId="1076"/>
      <pc:docMkLst>
        <pc:docMk/>
      </pc:docMkLst>
      <pc:sldChg chg="modSp mod">
        <pc:chgData name="Narelle Wheaton" userId="6e1b2b30-480e-4f91-806b-6735d5b9e446" providerId="ADAL" clId="{D69E46CA-AB8E-415B-827A-118C1ADDA8D6}" dt="2023-07-26T08:34:14.096" v="16" actId="1076"/>
        <pc:sldMkLst>
          <pc:docMk/>
          <pc:sldMk cId="47934355" sldId="256"/>
        </pc:sldMkLst>
        <pc:spChg chg="mod">
          <ac:chgData name="Narelle Wheaton" userId="6e1b2b30-480e-4f91-806b-6735d5b9e446" providerId="ADAL" clId="{D69E46CA-AB8E-415B-827A-118C1ADDA8D6}" dt="2023-07-26T08:34:14.096" v="16" actId="1076"/>
          <ac:spMkLst>
            <pc:docMk/>
            <pc:sldMk cId="47934355" sldId="256"/>
            <ac:spMk id="3" creationId="{E3826A6A-E256-4F14-AE02-6992461525B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FF0BD-2B7A-481E-BF05-245FD56F0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DADCCE-2C5B-4B5D-8E97-CE6D3493C7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1A352C-8BD0-4F65-9B9B-1E463A9C5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FDDD7D-A224-4680-A4F5-944D9A47D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DFC10-6351-4881-BD3C-2F4367025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925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BE53C-3598-47E2-A3D4-06C362505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BE75A5-64AA-420B-A3C1-39A7E5DDA2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B3A95-D106-47EF-A619-A8A7F1545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1AE1D-8DE1-4DBD-AEB2-7643C093A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24E72F-4469-4E38-88E4-8A301D074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6870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A56B08-E285-4C80-AE13-13E81A4344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9936B7-FEB8-4C9D-B108-C5D22C758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51A99-6121-4D92-A830-C3A08719D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EDAFE5-0A6F-48CA-9F7D-0A47D64DF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D65E9F-42A0-44CD-B004-A3CAED971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8965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E5669-F548-4404-B6BF-BA417FD5F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4BFAD-C509-4AA9-A60A-6E0C6DC2EB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B5829E-8956-479B-BCE9-6EF735E8B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F252-2EBF-4C8E-A01E-F511F78ED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45FD77-C922-42F6-947F-EA249220F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4076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0D543-EBDD-4148-9D01-D76D7A93B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7C15BE-B56F-4F37-A140-7DC3D86461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1CC27E-2248-432C-BF59-36FAD908D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3F373-F4A8-4290-B7B7-76AFF6A812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3B3D2-117D-4455-AF0F-EC57111D0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9780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80FD76-7DE9-4244-9A5B-7EF0FAF76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506B1-86AB-42FB-95C0-2AC4BB4A84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FC1953-7F72-4E8F-88A4-EFF6977E55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BA9B13-B61D-4C81-8212-F1E4D863E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D91FB6-2F23-49D2-9691-68FC5A659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0C440A-A8D9-4E5D-B486-718F4AF48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8311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37402-CBF0-45D2-A4ED-038FB73B5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2ABA8D-E6D1-4C62-9166-5F2197DD5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0B0AD-34C1-4C6C-9D15-A235CA9A7A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DE56C1-6CAF-4AFD-A40A-D4FBF34969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B9FBB0-F0B2-4249-B350-D1ADA549832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7F5F55-11EE-421E-ADCB-04A09BDC5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DEAAD7-E07D-4B1A-8337-6887911B9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20D120D-E68B-4726-A651-B4781991B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2688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8F9B8E-288D-493C-A381-EB60C8CB3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5FBCCAE-F17E-4141-94D4-48120AE912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636B76-58E0-46C8-AE14-066FAE403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214C66-1E7B-41AA-9990-04998519C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621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4BC0A99-2B1D-4FAA-A45C-0D2E8B2CE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6F4892-A46F-4583-AB2D-ECC7AC49D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37BCCD-8C35-4A7F-9FE4-4C9E81949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5645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E5F4F8-5060-49E4-A999-9D6AE67CA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63463A-428E-4DF2-B22E-12A5C59DCE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9C380C-6B57-4DE1-BDCF-96B70B678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E86D20-F752-4A48-A78C-DC54DCCF8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FBC34C-9445-4C00-B122-9CF28466F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F35117-D822-4ECD-A5B9-42D7A251A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06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67E92-659C-4C45-B3B9-8C65DC4B7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F3C7449-B4B1-49B8-90D4-8DFCBA37B8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954E32-E48C-4964-8499-EF9D50E5F9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2A617-2493-4082-9A81-8D92AB1D3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78E458-47F6-4455-B63D-4AC50117A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B1FA11-0FBF-4DBC-9F40-5D200047B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3060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FC6D5B-FA3D-4449-BA73-B4C2AD4867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CA0C60-288A-472B-B64D-21735ABB7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8A7EA-410B-42B3-AA24-24E1682D53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71CD-5898-423D-8497-CE11A6D7907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81A2E2-D8AA-4567-AFEA-5FB0D0CC0B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3E63C-CFF9-4262-BD8D-2B6F3EBC09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39ADB-C16D-4453-B53C-FEFB44BF773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5360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3826A6A-E256-4F14-AE02-6992461525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70499"/>
            <a:ext cx="9144000" cy="4317002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Firm in Thy strong control,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Father, hold my soul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Faithful to Thee!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e'er I fear to fall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let me hear Thee call,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“I am thy all in all,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Trust thou in Me.”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34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3826A6A-E256-4F14-AE02-6992461525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0"/>
            <a:ext cx="9144000" cy="43624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revelation new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what Thy grace can do,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God, be mine!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need is all my own,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grace is Thine alone,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Grace, deep as need, made known,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grace divine.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40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3826A6A-E256-4F14-AE02-6992461525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0"/>
            <a:ext cx="9144000" cy="43624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power within reveal,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power to help and heal,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Strong, changeless, free.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by temptations sore,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sorrows that He bore,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loves me evermore,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victory!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8908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3826A6A-E256-4F14-AE02-6992461525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0"/>
            <a:ext cx="9144000" cy="43624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freeman, once a slave,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Freedom to serve I crave,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serve but Thee.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Blessing and being blest,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this my only quest,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I may serve Thee best,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Thee I see.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4B6E4D-7BA6-4A55-8F2F-19D348DDE111}"/>
              </a:ext>
            </a:extLst>
          </p:cNvPr>
          <p:cNvSpPr txBox="1"/>
          <p:nvPr/>
        </p:nvSpPr>
        <p:spPr>
          <a:xfrm>
            <a:off x="142875" y="5962650"/>
            <a:ext cx="2667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Firm in thy strong control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Anon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015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213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2022-07-18T06:09:50Z</dcterms:created>
  <dcterms:modified xsi:type="dcterms:W3CDTF">2023-07-26T08:34:15Z</dcterms:modified>
</cp:coreProperties>
</file>